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CA3AF8A-E476-4C30-9B84-CADC38FB452B}" type="datetimeFigureOut">
              <a:rPr lang="en-US" smtClean="0"/>
              <a:t>6/21/2011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3C4BDAF-A226-420D-BD3B-208CB3AC27D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tube.com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udacity.sourceforge.ne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amstudio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ictheory.net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ssicsforkids.com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ubaroo.com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how.com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dorigami.wikispaces.com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kclibrary.lonestar.edu/decades.html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Favorite web 2.0 sites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25240"/>
            <a:ext cx="7772400" cy="1508760"/>
          </a:xfrm>
        </p:spPr>
        <p:txBody>
          <a:bodyPr/>
          <a:lstStyle/>
          <a:p>
            <a:pPr algn="r"/>
            <a:r>
              <a:rPr lang="en-US" dirty="0" smtClean="0"/>
              <a:t>Compiled by Shane Wuebben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683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Tube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97" r="1278" b="9659"/>
          <a:stretch/>
        </p:blipFill>
        <p:spPr bwMode="auto">
          <a:xfrm>
            <a:off x="1219200" y="1143000"/>
            <a:ext cx="7620001" cy="4697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71599" y="5913889"/>
            <a:ext cx="762000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www.teachertube.com</a:t>
            </a:r>
            <a:endParaRPr lang="en-US" dirty="0" smtClean="0"/>
          </a:p>
          <a:p>
            <a:r>
              <a:rPr lang="en-US" dirty="0" smtClean="0"/>
              <a:t>This is an educational video site that is accessible at school.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737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Audacity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9984" b="5791"/>
          <a:stretch>
            <a:fillRect/>
          </a:stretch>
        </p:blipFill>
        <p:spPr bwMode="auto">
          <a:xfrm>
            <a:off x="990600" y="1143000"/>
            <a:ext cx="783450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19200" y="5486400"/>
            <a:ext cx="7620001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http://audacity.sourceforge.net/</a:t>
            </a:r>
            <a:endParaRPr lang="en-US" dirty="0" smtClean="0"/>
          </a:p>
          <a:p>
            <a:r>
              <a:rPr lang="en-US" dirty="0" smtClean="0"/>
              <a:t>This is a program to download and use for sound editing.  A must have for must teachers, especially for creating audition CDs!  ***Note*** Must download a mP3 encoder (separate, but available for free—directions available in “help”)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Jam Studio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t="19512" r="31250" b="5691"/>
          <a:stretch>
            <a:fillRect/>
          </a:stretch>
        </p:blipFill>
        <p:spPr bwMode="auto">
          <a:xfrm>
            <a:off x="1828800" y="1181966"/>
            <a:ext cx="6629400" cy="445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71599" y="5913889"/>
            <a:ext cx="7620001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www.jamstudio.com</a:t>
            </a:r>
            <a:endParaRPr lang="en-US" dirty="0" smtClean="0"/>
          </a:p>
          <a:p>
            <a:r>
              <a:rPr lang="en-US" dirty="0" smtClean="0"/>
              <a:t>This is a web-based site that functions like Apple’s Garage Band.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Theory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3906" t="20596" r="6250" b="13279"/>
          <a:stretch>
            <a:fillRect/>
          </a:stretch>
        </p:blipFill>
        <p:spPr bwMode="auto">
          <a:xfrm>
            <a:off x="1219200" y="1413164"/>
            <a:ext cx="7470098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71599" y="5913889"/>
            <a:ext cx="7620001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www.musictheory.net</a:t>
            </a:r>
            <a:endParaRPr lang="en-US" dirty="0" smtClean="0"/>
          </a:p>
          <a:p>
            <a:r>
              <a:rPr lang="en-US" dirty="0" smtClean="0"/>
              <a:t>This website has basic to advanced music theory instruction, lessons, practice, and useful music tools.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Classics for Kids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50" r="9659" b="7576"/>
          <a:stretch/>
        </p:blipFill>
        <p:spPr bwMode="auto">
          <a:xfrm>
            <a:off x="1371600" y="1295400"/>
            <a:ext cx="7475044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599" y="5913889"/>
            <a:ext cx="7620001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www.classicsforkids.com</a:t>
            </a:r>
            <a:endParaRPr lang="en-US" dirty="0" smtClean="0"/>
          </a:p>
          <a:p>
            <a:r>
              <a:rPr lang="en-US" dirty="0" smtClean="0"/>
              <a:t>This is a very kid-friendly website about composers and music history and contains many pictures and sound examples.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719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Flubaroo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9" r="2841" b="8523"/>
          <a:stretch/>
        </p:blipFill>
        <p:spPr bwMode="auto">
          <a:xfrm>
            <a:off x="1219200" y="1565563"/>
            <a:ext cx="7429881" cy="414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599" y="5913889"/>
            <a:ext cx="7620001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www.flubaroo.com</a:t>
            </a:r>
            <a:endParaRPr lang="en-US" dirty="0" smtClean="0"/>
          </a:p>
          <a:p>
            <a:r>
              <a:rPr lang="en-US" dirty="0" smtClean="0"/>
              <a:t>This is a Google Docs/Forms add-on that automatically grades assessments that are given to students online using Google Forms.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851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eHow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39" r="2699" b="7954"/>
          <a:stretch/>
        </p:blipFill>
        <p:spPr bwMode="auto">
          <a:xfrm>
            <a:off x="1447800" y="1385455"/>
            <a:ext cx="7142270" cy="4177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599" y="5913889"/>
            <a:ext cx="7620001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www.ehow.com</a:t>
            </a:r>
            <a:endParaRPr lang="en-US" dirty="0" smtClean="0"/>
          </a:p>
          <a:p>
            <a:r>
              <a:rPr lang="en-US" dirty="0" smtClean="0"/>
              <a:t>This site has many short videos and fact/information sheets on a wide array of topics that would be appropriate for school.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67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Origami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39" r="2699" b="6250"/>
          <a:stretch/>
        </p:blipFill>
        <p:spPr bwMode="auto">
          <a:xfrm>
            <a:off x="990600" y="1489364"/>
            <a:ext cx="7870783" cy="471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599" y="5913889"/>
            <a:ext cx="7620001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http://edorigami.wikispaces.com/</a:t>
            </a:r>
            <a:endParaRPr lang="en-US" dirty="0" smtClean="0"/>
          </a:p>
          <a:p>
            <a:r>
              <a:rPr lang="en-US" dirty="0" smtClean="0"/>
              <a:t>This site has plentiful information about current professional development and trends.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466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Lone Star College-Kingwood Library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18" r="2273" b="6249"/>
          <a:stretch/>
        </p:blipFill>
        <p:spPr bwMode="auto">
          <a:xfrm>
            <a:off x="838200" y="1600200"/>
            <a:ext cx="7992275" cy="475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1599" y="5913889"/>
            <a:ext cx="7620001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http://kclibrary.lonestar.edu/decades.html</a:t>
            </a:r>
            <a:endParaRPr lang="en-US" dirty="0" smtClean="0"/>
          </a:p>
          <a:p>
            <a:r>
              <a:rPr lang="en-US" dirty="0" smtClean="0"/>
              <a:t>This is a clickable website that provides detailed information about cultural history.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2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35</TotalTime>
  <Words>217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Favorite web 2.0 sites</vt:lpstr>
      <vt:lpstr>Audacity</vt:lpstr>
      <vt:lpstr>Jam Studio</vt:lpstr>
      <vt:lpstr>Music Theory</vt:lpstr>
      <vt:lpstr>Classics for Kids</vt:lpstr>
      <vt:lpstr>Flubaroo</vt:lpstr>
      <vt:lpstr>eHow</vt:lpstr>
      <vt:lpstr>Educational Origami</vt:lpstr>
      <vt:lpstr>Lone Star College-Kingwood Library</vt:lpstr>
      <vt:lpstr>Teacher Tube</vt:lpstr>
    </vt:vector>
  </TitlesOfParts>
  <Company>University of Sioux Falls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Shane Wuebben</dc:creator>
  <cp:lastModifiedBy>Shane Wuebben</cp:lastModifiedBy>
  <cp:revision>9</cp:revision>
  <dcterms:created xsi:type="dcterms:W3CDTF">2011-06-21T16:57:06Z</dcterms:created>
  <dcterms:modified xsi:type="dcterms:W3CDTF">2011-06-21T17:32:51Z</dcterms:modified>
</cp:coreProperties>
</file>